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63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356651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279768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126925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993796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5F671-4379-4692-81FA-819C649B3E89}" type="datetimeFigureOut">
              <a:rPr lang="en-US" smtClean="0"/>
              <a:t>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10780830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5F671-4379-4692-81FA-819C649B3E89}" type="datetimeFigureOut">
              <a:rPr lang="en-US" smtClean="0"/>
              <a:t>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676846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5F671-4379-4692-81FA-819C649B3E89}" type="datetimeFigureOut">
              <a:rPr lang="en-US" smtClean="0"/>
              <a:t>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893726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5F671-4379-4692-81FA-819C649B3E89}" type="datetimeFigureOut">
              <a:rPr lang="en-US" smtClean="0"/>
              <a:t>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4030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5F671-4379-4692-81FA-819C649B3E89}" type="datetimeFigureOut">
              <a:rPr lang="en-US" smtClean="0"/>
              <a:t>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147585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5F671-4379-4692-81FA-819C649B3E89}" type="datetimeFigureOut">
              <a:rPr lang="en-US" smtClean="0"/>
              <a:t>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2068716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5F671-4379-4692-81FA-819C649B3E89}" type="datetimeFigureOut">
              <a:rPr lang="en-US" smtClean="0"/>
              <a:t>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68D80B-5D01-476E-9EFD-9AAC755AA0A2}" type="slidenum">
              <a:rPr lang="en-US" smtClean="0"/>
              <a:t>‹#›</a:t>
            </a:fld>
            <a:endParaRPr lang="en-US"/>
          </a:p>
        </p:txBody>
      </p:sp>
    </p:spTree>
    <p:extLst>
      <p:ext uri="{BB962C8B-B14F-4D97-AF65-F5344CB8AC3E}">
        <p14:creationId xmlns:p14="http://schemas.microsoft.com/office/powerpoint/2010/main" val="3191048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5F671-4379-4692-81FA-819C649B3E89}" type="datetimeFigureOut">
              <a:rPr lang="en-US" smtClean="0"/>
              <a:t>1/9/2016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68D80B-5D01-476E-9EFD-9AAC755AA0A2}" type="slidenum">
              <a:rPr lang="en-US" smtClean="0"/>
              <a:t>‹#›</a:t>
            </a:fld>
            <a:endParaRPr lang="en-US"/>
          </a:p>
        </p:txBody>
      </p:sp>
    </p:spTree>
    <p:extLst>
      <p:ext uri="{BB962C8B-B14F-4D97-AF65-F5344CB8AC3E}">
        <p14:creationId xmlns:p14="http://schemas.microsoft.com/office/powerpoint/2010/main" val="4090511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64974"/>
            <a:ext cx="9144000" cy="2782955"/>
          </a:xfrm>
        </p:spPr>
        <p:txBody>
          <a:bodyPr>
            <a:normAutofit/>
          </a:bodyPr>
          <a:lstStyle/>
          <a:p>
            <a:r>
              <a:rPr lang="en-US" sz="1800" b="1" dirty="0" err="1" smtClean="0"/>
              <a:t>Fais</a:t>
            </a:r>
            <a:r>
              <a:rPr lang="en-US" sz="1800" b="1" dirty="0" smtClean="0"/>
              <a:t> un dossier </a:t>
            </a:r>
            <a:r>
              <a:rPr lang="en-US" sz="1800" b="1" dirty="0"/>
              <a:t>‘’ </a:t>
            </a:r>
            <a:r>
              <a:rPr lang="en-US" sz="1800" b="1" dirty="0" err="1"/>
              <a:t>L'Homme</a:t>
            </a:r>
            <a:r>
              <a:rPr lang="en-US" sz="1800" b="1" dirty="0"/>
              <a:t> et </a:t>
            </a:r>
            <a:r>
              <a:rPr lang="en-US" sz="1800" b="1" dirty="0" err="1"/>
              <a:t>l'environnement</a:t>
            </a:r>
            <a:r>
              <a:rPr lang="en-US" sz="1800" b="1" dirty="0"/>
              <a:t>’’. </a:t>
            </a:r>
            <a:r>
              <a:rPr lang="en-US" sz="1800" b="1" dirty="0" smtClean="0"/>
              <a:t>Mets-y des dessins, des photos, les documents que </a:t>
            </a:r>
            <a:r>
              <a:rPr lang="en-US" sz="1800" b="1" dirty="0" err="1" smtClean="0"/>
              <a:t>tu</a:t>
            </a:r>
            <a:r>
              <a:rPr lang="en-US" sz="1800" b="1" dirty="0" smtClean="0"/>
              <a:t> </a:t>
            </a:r>
            <a:r>
              <a:rPr lang="en-US" sz="1800" b="1" dirty="0" err="1" smtClean="0"/>
              <a:t>peux</a:t>
            </a:r>
            <a:r>
              <a:rPr lang="en-US" sz="1800" b="1" dirty="0" smtClean="0"/>
              <a:t> </a:t>
            </a:r>
            <a:r>
              <a:rPr lang="en-US" sz="1800" b="1" dirty="0" err="1" smtClean="0"/>
              <a:t>trouver</a:t>
            </a:r>
            <a:r>
              <a:rPr lang="en-US" sz="1800" b="1" dirty="0" smtClean="0"/>
              <a:t> </a:t>
            </a:r>
            <a:r>
              <a:rPr lang="en-US" sz="1800" b="1" dirty="0" err="1" smtClean="0"/>
              <a:t>dans</a:t>
            </a:r>
            <a:r>
              <a:rPr lang="en-US" sz="1800" b="1" dirty="0" smtClean="0"/>
              <a:t> les </a:t>
            </a:r>
            <a:r>
              <a:rPr lang="en-US" sz="1800" b="1" dirty="0" err="1" smtClean="0"/>
              <a:t>journaux</a:t>
            </a:r>
            <a:r>
              <a:rPr lang="en-US" sz="1800" b="1" dirty="0" smtClean="0"/>
              <a:t>.</a:t>
            </a:r>
            <a:br>
              <a:rPr lang="en-US" sz="1800" b="1" dirty="0" smtClean="0"/>
            </a:br>
            <a:r>
              <a:rPr lang="en-US" sz="1800" b="1" dirty="0"/>
              <a:t/>
            </a:r>
            <a:br>
              <a:rPr lang="en-US" sz="1800" b="1" dirty="0"/>
            </a:br>
            <a:r>
              <a:rPr lang="en-US" sz="1800" b="1" dirty="0" smtClean="0"/>
              <a:t/>
            </a:r>
            <a:br>
              <a:rPr lang="en-US" sz="1800" b="1" dirty="0" smtClean="0"/>
            </a:br>
            <a:r>
              <a:rPr lang="en-US" sz="1800" b="1" dirty="0" smtClean="0"/>
              <a:t>Mirica </a:t>
            </a:r>
            <a:r>
              <a:rPr lang="en-US" sz="1800" b="1" dirty="0" err="1" smtClean="0"/>
              <a:t>Matei</a:t>
            </a:r>
            <a:r>
              <a:rPr lang="en-US" sz="1800" b="1" dirty="0" smtClean="0"/>
              <a:t>  - </a:t>
            </a:r>
            <a:r>
              <a:rPr lang="en-US" sz="1800" b="1" dirty="0" err="1" smtClean="0"/>
              <a:t>septième</a:t>
            </a:r>
            <a:r>
              <a:rPr lang="en-US" sz="1800" b="1" dirty="0" smtClean="0"/>
              <a:t> </a:t>
            </a:r>
            <a:r>
              <a:rPr lang="en-US" sz="1800" b="1" dirty="0" err="1" smtClean="0"/>
              <a:t>année</a:t>
            </a:r>
            <a:r>
              <a:rPr lang="en-US" sz="1800" b="1" smtClean="0"/>
              <a:t> A</a:t>
            </a:r>
            <a:endParaRPr lang="en-US" sz="1800" b="1" dirty="0"/>
          </a:p>
        </p:txBody>
      </p:sp>
    </p:spTree>
    <p:extLst>
      <p:ext uri="{BB962C8B-B14F-4D97-AF65-F5344CB8AC3E}">
        <p14:creationId xmlns:p14="http://schemas.microsoft.com/office/powerpoint/2010/main" val="1734985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fontScale="90000"/>
          </a:bodyPr>
          <a:lstStyle/>
          <a:p>
            <a:r>
              <a:rPr lang="fr-FR" b="1" dirty="0"/>
              <a:t>Protéger l'environnement, c'est protéger notre source de nourriture et d'eau potable</a:t>
            </a:r>
            <a:br>
              <a:rPr lang="fr-FR" b="1" dirty="0"/>
            </a:br>
            <a:endParaRPr lang="en-US" dirty="0"/>
          </a:p>
        </p:txBody>
      </p:sp>
      <p:sp>
        <p:nvSpPr>
          <p:cNvPr id="3" name="Content Placeholder 2"/>
          <p:cNvSpPr>
            <a:spLocks noGrp="1"/>
          </p:cNvSpPr>
          <p:nvPr>
            <p:ph sz="half" idx="1"/>
          </p:nvPr>
        </p:nvSpPr>
        <p:spPr/>
        <p:txBody>
          <a:bodyPr>
            <a:normAutofit fontScale="70000" lnSpcReduction="20000"/>
          </a:bodyPr>
          <a:lstStyle/>
          <a:p>
            <a:r>
              <a:rPr lang="fr-FR" dirty="0"/>
              <a:t>Tout ce que nous mangeons et buvons provient de la nature. Or toute pollution finit par se retrouver un jour dans notre nourriture : dans l'eau que nous buvons ou dans ce que nous mangeons. Et ces polluants peuvent nous faire développer des maladies ou des malformations.</a:t>
            </a:r>
          </a:p>
          <a:p>
            <a:r>
              <a:rPr lang="fr-FR" dirty="0"/>
              <a:t>Nous devons donc faire en sorte que la nature produise une eau et une nourriture saines et en quantité suffisante. Pour cela, nous devons éviter de polluer les sols et les mers. Nous devons éviter de rejeter sans précaution ou répandre des produits chimiques à l'excès.</a:t>
            </a:r>
          </a:p>
          <a:p>
            <a:r>
              <a:rPr lang="fr-FR" dirty="0"/>
              <a:t>Protéger notre source de nourriture, c'est préserver la survie et donc l'avenir de l'humanité.</a:t>
            </a:r>
          </a:p>
          <a:p>
            <a:endParaRPr lang="en-US" dirty="0"/>
          </a:p>
        </p:txBody>
      </p:sp>
      <p:pic>
        <p:nvPicPr>
          <p:cNvPr id="5" name="Content Placeholder 4"/>
          <p:cNvPicPr>
            <a:picLocks noGrp="1" noChangeAspect="1"/>
          </p:cNvPicPr>
          <p:nvPr>
            <p:ph sz="half" idx="2"/>
          </p:nvPr>
        </p:nvPicPr>
        <p:blipFill>
          <a:blip r:embed="rId2"/>
          <a:stretch>
            <a:fillRect/>
          </a:stretch>
        </p:blipFill>
        <p:spPr>
          <a:xfrm>
            <a:off x="6930887" y="1825625"/>
            <a:ext cx="4293704" cy="3157191"/>
          </a:xfrm>
          <a:prstGeom prst="rect">
            <a:avLst/>
          </a:prstGeom>
        </p:spPr>
      </p:pic>
    </p:spTree>
    <p:extLst>
      <p:ext uri="{BB962C8B-B14F-4D97-AF65-F5344CB8AC3E}">
        <p14:creationId xmlns:p14="http://schemas.microsoft.com/office/powerpoint/2010/main" val="548072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fontScale="90000"/>
          </a:bodyPr>
          <a:lstStyle/>
          <a:p>
            <a:r>
              <a:rPr lang="fr-FR" b="1" dirty="0"/>
              <a:t>Protéger l'environnement, c'est préserver la qualité de l'air que nous respirons</a:t>
            </a:r>
            <a:br>
              <a:rPr lang="fr-FR" b="1" dirty="0"/>
            </a:br>
            <a:endParaRPr lang="en-US" dirty="0"/>
          </a:p>
        </p:txBody>
      </p:sp>
      <p:sp>
        <p:nvSpPr>
          <p:cNvPr id="3" name="Content Placeholder 2"/>
          <p:cNvSpPr>
            <a:spLocks noGrp="1"/>
          </p:cNvSpPr>
          <p:nvPr>
            <p:ph sz="half" idx="1"/>
          </p:nvPr>
        </p:nvSpPr>
        <p:spPr>
          <a:xfrm>
            <a:off x="838199" y="2027583"/>
            <a:ext cx="5615609" cy="4267200"/>
          </a:xfrm>
        </p:spPr>
        <p:txBody>
          <a:bodyPr>
            <a:normAutofit fontScale="70000" lnSpcReduction="20000"/>
          </a:bodyPr>
          <a:lstStyle/>
          <a:p>
            <a:r>
              <a:rPr lang="fr-FR" dirty="0"/>
              <a:t>L'air est absolument indispensable à notre survie. Nous ne pouvons pas survivre plus de quelques minutes sans respirer. L'air nous apporte l'oxygène, carburant de nos cellules.</a:t>
            </a:r>
          </a:p>
          <a:p>
            <a:r>
              <a:rPr lang="fr-FR" dirty="0"/>
              <a:t>Mais en respirant, nous n'inhalons pas que de l'oxygène. Nous absorbons également beaucoup d'autres choses. A chaque inspiration, nous inhalons les gaz et les particules qui se trouvent dans l'atmosphère. Certains de ces gaz et particules sont nocifs pour notre organisme. </a:t>
            </a:r>
            <a:endParaRPr lang="fr-FR" dirty="0" smtClean="0"/>
          </a:p>
          <a:p>
            <a:r>
              <a:rPr lang="fr-FR" dirty="0" smtClean="0"/>
              <a:t>Nous </a:t>
            </a:r>
            <a:r>
              <a:rPr lang="fr-FR" dirty="0"/>
              <a:t>devons donc veiller à ne pas polluer notre atmosphère. Nous ne devons pas y rejeter des gaz nocifs ou des particules dangereuses pour la vie.</a:t>
            </a:r>
          </a:p>
          <a:p>
            <a:r>
              <a:rPr lang="fr-FR" dirty="0"/>
              <a:t>Protéger la qualité de l'air, c'est préserver la santé et donc l'avenir de l'humanité.</a:t>
            </a:r>
          </a:p>
          <a:p>
            <a:endParaRPr lang="en-US" dirty="0"/>
          </a:p>
        </p:txBody>
      </p:sp>
      <p:pic>
        <p:nvPicPr>
          <p:cNvPr id="5" name="Content Placeholder 4"/>
          <p:cNvPicPr>
            <a:picLocks noGrp="1" noChangeAspect="1"/>
          </p:cNvPicPr>
          <p:nvPr>
            <p:ph sz="half" idx="2"/>
          </p:nvPr>
        </p:nvPicPr>
        <p:blipFill>
          <a:blip r:embed="rId2"/>
          <a:stretch>
            <a:fillRect/>
          </a:stretch>
        </p:blipFill>
        <p:spPr>
          <a:xfrm>
            <a:off x="6824870" y="1825625"/>
            <a:ext cx="4528930" cy="3408984"/>
          </a:xfrm>
          <a:prstGeom prst="rect">
            <a:avLst/>
          </a:prstGeom>
        </p:spPr>
      </p:pic>
    </p:spTree>
    <p:extLst>
      <p:ext uri="{BB962C8B-B14F-4D97-AF65-F5344CB8AC3E}">
        <p14:creationId xmlns:p14="http://schemas.microsoft.com/office/powerpoint/2010/main" val="214732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9271"/>
            <a:ext cx="10515600" cy="1571418"/>
          </a:xfrm>
        </p:spPr>
        <p:txBody>
          <a:bodyPr>
            <a:normAutofit fontScale="90000"/>
          </a:bodyPr>
          <a:lstStyle/>
          <a:p>
            <a:r>
              <a:rPr lang="fr-FR" b="1" dirty="0"/>
              <a:t>Protéger l'environnement, c'est conserver le climat que nous connaissons</a:t>
            </a:r>
            <a:br>
              <a:rPr lang="fr-FR" b="1" dirty="0"/>
            </a:br>
            <a:endParaRPr lang="en-US" dirty="0"/>
          </a:p>
        </p:txBody>
      </p:sp>
      <p:sp>
        <p:nvSpPr>
          <p:cNvPr id="3" name="Content Placeholder 2"/>
          <p:cNvSpPr>
            <a:spLocks noGrp="1"/>
          </p:cNvSpPr>
          <p:nvPr>
            <p:ph sz="half" idx="1"/>
          </p:nvPr>
        </p:nvSpPr>
        <p:spPr>
          <a:xfrm>
            <a:off x="622853" y="1311964"/>
            <a:ext cx="5801138" cy="5075583"/>
          </a:xfrm>
        </p:spPr>
        <p:txBody>
          <a:bodyPr>
            <a:normAutofit fontScale="70000" lnSpcReduction="20000"/>
          </a:bodyPr>
          <a:lstStyle/>
          <a:p>
            <a:r>
              <a:rPr lang="fr-FR" dirty="0"/>
              <a:t>Nos sociétés ont des modes de vie adaptés au climat actuel. Si le climat change, nos sociétés n'y seront pas </a:t>
            </a:r>
            <a:r>
              <a:rPr lang="fr-FR" dirty="0" smtClean="0"/>
              <a:t>adaptées.</a:t>
            </a:r>
            <a:endParaRPr lang="fr-FR" dirty="0"/>
          </a:p>
          <a:p>
            <a:r>
              <a:rPr lang="fr-FR" dirty="0"/>
              <a:t>La flore et la faune évolueront avec la modification du climat. Certaines plantes ne seront plus adaptées. L'agriculture locale en sera affectée. </a:t>
            </a:r>
            <a:r>
              <a:rPr lang="fr-FR" dirty="0" smtClean="0"/>
              <a:t>Nous </a:t>
            </a:r>
            <a:r>
              <a:rPr lang="fr-FR" dirty="0"/>
              <a:t>commençons déjà à constater que la température globale de la Terre augmente. Et cette modification est extrêmement rapide. La nature n'aura pas le temps de s'adapter. L'équilibre actuel sera bouleversé.</a:t>
            </a:r>
          </a:p>
          <a:p>
            <a:r>
              <a:rPr lang="fr-FR" dirty="0"/>
              <a:t>Nous devons donc limiter notre impact sur le climat en réduisant nos rejets de gaz à effet de serre. Car nos rejets atmosphériques accentuent l'effet de serre naturel, qui contribue à chauffer notre planète. Pour cela, il faut notamment veiller à limiter notre consommation d'énergie.</a:t>
            </a:r>
          </a:p>
          <a:p>
            <a:r>
              <a:rPr lang="fr-FR" dirty="0"/>
              <a:t>Veiller à ne pas détériorer le climat, c'est préserver l'équilibre fragile de la Terre et donc l'avenir de l'humanité.</a:t>
            </a:r>
          </a:p>
          <a:p>
            <a:endParaRPr lang="en-US" dirty="0"/>
          </a:p>
        </p:txBody>
      </p:sp>
      <p:pic>
        <p:nvPicPr>
          <p:cNvPr id="5" name="Content Placeholder 4"/>
          <p:cNvPicPr>
            <a:picLocks noGrp="1" noChangeAspect="1"/>
          </p:cNvPicPr>
          <p:nvPr>
            <p:ph sz="half" idx="2"/>
          </p:nvPr>
        </p:nvPicPr>
        <p:blipFill>
          <a:blip r:embed="rId2"/>
          <a:stretch>
            <a:fillRect/>
          </a:stretch>
        </p:blipFill>
        <p:spPr>
          <a:xfrm>
            <a:off x="6639339" y="1690688"/>
            <a:ext cx="4929809" cy="4166773"/>
          </a:xfrm>
          <a:prstGeom prst="rect">
            <a:avLst/>
          </a:prstGeom>
        </p:spPr>
      </p:pic>
    </p:spTree>
    <p:extLst>
      <p:ext uri="{BB962C8B-B14F-4D97-AF65-F5344CB8AC3E}">
        <p14:creationId xmlns:p14="http://schemas.microsoft.com/office/powerpoint/2010/main" val="1515280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563757"/>
          </a:xfrm>
        </p:spPr>
        <p:txBody>
          <a:bodyPr>
            <a:normAutofit fontScale="90000"/>
          </a:bodyPr>
          <a:lstStyle/>
          <a:p>
            <a:r>
              <a:rPr lang="fr-FR" b="1" dirty="0"/>
              <a:t>Protéger l'environnement, c'est préserver la biodiversité dont nous avons besoin</a:t>
            </a:r>
            <a:br>
              <a:rPr lang="fr-FR" b="1" dirty="0"/>
            </a:br>
            <a:endParaRPr lang="en-US" dirty="0"/>
          </a:p>
        </p:txBody>
      </p:sp>
      <p:sp>
        <p:nvSpPr>
          <p:cNvPr id="3" name="Content Placeholder 2"/>
          <p:cNvSpPr>
            <a:spLocks noGrp="1"/>
          </p:cNvSpPr>
          <p:nvPr>
            <p:ph sz="half" idx="1"/>
          </p:nvPr>
        </p:nvSpPr>
        <p:spPr>
          <a:xfrm>
            <a:off x="450575" y="1683026"/>
            <a:ext cx="6347790" cy="4545496"/>
          </a:xfrm>
        </p:spPr>
        <p:txBody>
          <a:bodyPr>
            <a:normAutofit fontScale="70000" lnSpcReduction="20000"/>
          </a:bodyPr>
          <a:lstStyle/>
          <a:p>
            <a:r>
              <a:rPr lang="fr-FR" dirty="0"/>
              <a:t>La biodiversité, c'est la variété des espèces animales et végétales de la nature. Toutes ces espèces doivent être respectées et </a:t>
            </a:r>
            <a:r>
              <a:rPr lang="fr-FR" dirty="0" smtClean="0"/>
              <a:t>préservées.</a:t>
            </a:r>
            <a:endParaRPr lang="fr-FR" dirty="0"/>
          </a:p>
          <a:p>
            <a:r>
              <a:rPr lang="fr-FR" dirty="0"/>
              <a:t>Mais toutes ces espèces sont aussi nécessaires à la survie et à l'avenir de l'homme.</a:t>
            </a:r>
          </a:p>
          <a:p>
            <a:r>
              <a:rPr lang="fr-FR" dirty="0"/>
              <a:t>Les plantes et les animaux peuvent contribuer à notre santé. </a:t>
            </a:r>
            <a:endParaRPr lang="fr-FR" dirty="0" smtClean="0"/>
          </a:p>
          <a:p>
            <a:r>
              <a:rPr lang="fr-FR" dirty="0" smtClean="0"/>
              <a:t>Ce </a:t>
            </a:r>
            <a:r>
              <a:rPr lang="fr-FR" dirty="0"/>
              <a:t>sont aussi ces espèces sauvages qui peuvent aider notre </a:t>
            </a:r>
            <a:r>
              <a:rPr lang="fr-FR" dirty="0" smtClean="0"/>
              <a:t>agriculture.</a:t>
            </a:r>
            <a:endParaRPr lang="fr-FR" dirty="0"/>
          </a:p>
          <a:p>
            <a:r>
              <a:rPr lang="fr-FR" dirty="0"/>
              <a:t>La nature est une source de découvertes futures et de solutions à nos problèmes. </a:t>
            </a:r>
            <a:endParaRPr lang="fr-FR" dirty="0" smtClean="0"/>
          </a:p>
          <a:p>
            <a:r>
              <a:rPr lang="fr-FR" dirty="0" smtClean="0"/>
              <a:t>Nous </a:t>
            </a:r>
            <a:r>
              <a:rPr lang="fr-FR" dirty="0"/>
              <a:t>devons empêcher la destruction des espaces naturels. Nous devons protéger les espèces en danger.</a:t>
            </a:r>
          </a:p>
          <a:p>
            <a:r>
              <a:rPr lang="fr-FR" dirty="0"/>
              <a:t>Préserver la biodiversité, c'est sauvegarder un réservoir de solutions futures à nos problèmes. C'est préserver l'avenir de l'humanité.</a:t>
            </a:r>
          </a:p>
          <a:p>
            <a:endParaRPr lang="en-US" dirty="0"/>
          </a:p>
        </p:txBody>
      </p:sp>
      <p:pic>
        <p:nvPicPr>
          <p:cNvPr id="5" name="Content Placeholder 4"/>
          <p:cNvPicPr>
            <a:picLocks noGrp="1" noChangeAspect="1"/>
          </p:cNvPicPr>
          <p:nvPr>
            <p:ph sz="half" idx="2"/>
          </p:nvPr>
        </p:nvPicPr>
        <p:blipFill>
          <a:blip r:embed="rId2"/>
          <a:stretch>
            <a:fillRect/>
          </a:stretch>
        </p:blipFill>
        <p:spPr>
          <a:xfrm>
            <a:off x="6904383" y="1563758"/>
            <a:ext cx="4651513" cy="3347174"/>
          </a:xfrm>
          <a:prstGeom prst="rect">
            <a:avLst/>
          </a:prstGeom>
        </p:spPr>
      </p:pic>
    </p:spTree>
    <p:extLst>
      <p:ext uri="{BB962C8B-B14F-4D97-AF65-F5344CB8AC3E}">
        <p14:creationId xmlns:p14="http://schemas.microsoft.com/office/powerpoint/2010/main" val="24375273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486</Words>
  <Application>Microsoft Office PowerPoint</Application>
  <PresentationFormat>Widescreen</PresentationFormat>
  <Paragraphs>23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Fais un dossier ‘’ L'Homme et l'environnement’’. Mets-y des dessins, des photos, les documents que tu peux trouver dans les journaux.   Mirica Matei  - septième année A</vt:lpstr>
      <vt:lpstr>Protéger l'environnement, c'est protéger notre source de nourriture et d'eau potable </vt:lpstr>
      <vt:lpstr>Protéger l'environnement, c'est préserver la qualité de l'air que nous respirons </vt:lpstr>
      <vt:lpstr>Protéger l'environnement, c'est conserver le climat que nous connaissons </vt:lpstr>
      <vt:lpstr>Protéger l'environnement, c'est préserver la biodiversité dont nous avons besoin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Faits un dossier ‘’Temoignages sur l’amitie’’. Mets-y des textes, des photos, des documents que tou trouves dans des livres, des revues, des journaux.</dc:title>
  <dc:creator>Mirica</dc:creator>
  <cp:lastModifiedBy>Mirica</cp:lastModifiedBy>
  <cp:revision>20</cp:revision>
  <dcterms:created xsi:type="dcterms:W3CDTF">2016-01-09T17:45:47Z</dcterms:created>
  <dcterms:modified xsi:type="dcterms:W3CDTF">2016-01-09T18:45:32Z</dcterms:modified>
</cp:coreProperties>
</file>